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c8563edad568.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c85610f0bf15.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c8562d910463.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c856bb716f4.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c8562143f32e.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c85674126211.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c85662e4859f.png"/>
<Relationship Id="rId3" Type="http://schemas.openxmlformats.org/officeDocument/2006/relationships/image" Target="../media/filec856900bc72.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c856f53e4fc.png"/>
<Relationship Id="rId3" Type="http://schemas.openxmlformats.org/officeDocument/2006/relationships/image" Target="../media/filec8564cde6440.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c8561c87cd2d.png"/>
<Relationship Id="rId3" Type="http://schemas.openxmlformats.org/officeDocument/2006/relationships/image" Target="../media/filec85617af53fd.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c85677b31330.png"/>
<Relationship Id="rId3" Type="http://schemas.openxmlformats.org/officeDocument/2006/relationships/image" Target="../media/filec856db0f1b5.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c8565bcca918.png"/>
<Relationship Id="rId3" Type="http://schemas.openxmlformats.org/officeDocument/2006/relationships/image" Target="../media/filec856597195bd.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c856301dd92b.png"/>
<Relationship Id="rId3" Type="http://schemas.openxmlformats.org/officeDocument/2006/relationships/image" Target="../media/filec856779caeba.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c8564f9372af.png"/>
<Relationship Id="rId3" Type="http://schemas.openxmlformats.org/officeDocument/2006/relationships/image" Target="../media/filec856594e67f9.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c8562a8c3a3d.png"/>
<Relationship Id="rId3" Type="http://schemas.openxmlformats.org/officeDocument/2006/relationships/image" Target="../media/filec8565c43909d.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c8564bea576a.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c8566111716.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c8564c02a876.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c856428201f6.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c856654edf96.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c8561d3924d0.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c856129fe2ad.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05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April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05 April</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265,152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30,560.3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18,027,644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31,879.0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2,901,950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31,483.9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April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05 April</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31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7,159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825.1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423,251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748.5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77,981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846.0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April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05 April</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18,822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29,323.7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47,064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29,210.0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33,954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27,943.8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39,529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35,145.0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43,010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29,565.4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48,919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32,153.5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33,854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30,574.3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216th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265,152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30,560.3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2,901,950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31,483.9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18,027,644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31,879.0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April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05 April</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31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730.7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204th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772.7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865.8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771.7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829.7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905.1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849.8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7,159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825.1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423,251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748.5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77,981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846.0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April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April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April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2022-04-05T16:30:01Z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